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26/01/2021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主耶和華是我牧者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</a:t>
            </a:r>
            <a:r>
              <a:rPr lang="en-PH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The Lord’s My Shepherd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恩典慈悲的確隨我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Un-tian chu-pi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tek-khak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盡一世人無息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Chin 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Goodness and mercy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my life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Shall surely follow me,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5481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我要住在主的殿裡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從今到萬世代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ban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in God’s house forever more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dwelling place shall be.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4514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主耶和華是我牧者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-chia,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我不致到欠缺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khiam-kheh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Lord’s my shepherd I’ll not want;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makes me down to lie</a:t>
            </a: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青翠草埔使我居住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-po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導到安靜水邊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kau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pastures green He leadeth me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quiet waters by.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祂要使我靈魂甦醒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導我行義的路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soul He doth restore again,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me to walk doth make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7434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我雖行過死蔭山谷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sui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免驚死亡兇惡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Bian-kia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-ok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Within the paths of righteousness</a:t>
            </a:r>
            <a:r>
              <a:rPr lang="en-US" altLang="zh-TW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E’en for His own name’s sake.</a:t>
            </a:r>
          </a:p>
        </p:txBody>
      </p:sp>
    </p:spTree>
    <p:extLst>
      <p:ext uri="{BB962C8B-B14F-4D97-AF65-F5344CB8AC3E}">
        <p14:creationId xmlns:p14="http://schemas.microsoft.com/office/powerpoint/2010/main" val="1937107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雖有尾險免致災害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gui-hiam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有主與我同在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tong-chai,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Yea,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walk thru death’s dark vale,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Yet will I fear no ill,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42381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用祢的杖扶持保護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po-ho,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用竿安慰照顧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-ko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For Thou art with me, and Thy rod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staff me comfort still.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3104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對敵面前擺設筵席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ian-siah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給我各項夠額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-hang 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table Thou hast furnished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presence of my foes,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6659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在我頭額用油來抹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thau-hiah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使我福杯滿滿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hok-poe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moa-moa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head Thou dost with oil anoint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my cup over flows.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65735854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1813</TotalTime>
  <Words>466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227</cp:revision>
  <dcterms:created xsi:type="dcterms:W3CDTF">2018-01-05T06:11:53Z</dcterms:created>
  <dcterms:modified xsi:type="dcterms:W3CDTF">2021-01-26T06:44:00Z</dcterms:modified>
</cp:coreProperties>
</file>